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33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42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14.01.2020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Алена\Desktop\p110_25b2916b5c49db617f52fa5ea48efee778-1487080445-2 — копи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3519" y="4300018"/>
            <a:ext cx="4320481" cy="2514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85261" y="1482251"/>
            <a:ext cx="55873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ОБЩЕСТВЕННЫЙ ПОМОЩНИК </a:t>
            </a:r>
            <a:endParaRPr lang="ru-RU" sz="1600" b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98927" y="1936804"/>
            <a:ext cx="547364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FF0000"/>
                </a:solidFill>
                <a:latin typeface="Georgia" panose="02040502050405020303" pitchFamily="18" charset="0"/>
              </a:rPr>
              <a:t> </a:t>
            </a:r>
            <a:r>
              <a:rPr lang="ru-RU" sz="1600" b="1" dirty="0" smtClean="0">
                <a:solidFill>
                  <a:srgbClr val="0033CC"/>
                </a:solidFill>
                <a:latin typeface="Georgia" panose="02040502050405020303" pitchFamily="18" charset="0"/>
              </a:rPr>
              <a:t>УПОЛНОМОЧЕННОГО ПО ПРАВАМ РЕБЁНКА</a:t>
            </a:r>
            <a:endParaRPr lang="ru-RU" sz="1600" b="1" dirty="0">
              <a:solidFill>
                <a:srgbClr val="0033CC"/>
              </a:solidFill>
              <a:latin typeface="Georgia" panose="02040502050405020303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0014" y="332656"/>
            <a:ext cx="54918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3333CC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Georgia" panose="02040502050405020303" pitchFamily="18" charset="0"/>
              </a:rPr>
              <a:t> </a:t>
            </a:r>
            <a:r>
              <a:rPr lang="ru-RU" sz="2400" b="1" dirty="0" smtClean="0">
                <a:solidFill>
                  <a:srgbClr val="3333CC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Georgia" panose="02040502050405020303" pitchFamily="18" charset="0"/>
              </a:rPr>
              <a:t>КНЫРЕВА</a:t>
            </a:r>
          </a:p>
          <a:p>
            <a:pPr algn="ctr"/>
            <a:r>
              <a:rPr lang="ru-RU" sz="2400" b="1" dirty="0" smtClean="0">
                <a:solidFill>
                  <a:srgbClr val="3333CC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Georgia" panose="02040502050405020303" pitchFamily="18" charset="0"/>
              </a:rPr>
              <a:t> АЛЁНА  ВАЛЕРЬЕВНА</a:t>
            </a:r>
            <a:endParaRPr lang="ru-RU" sz="2400" b="1" dirty="0">
              <a:solidFill>
                <a:srgbClr val="3333CC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Georgia" panose="02040502050405020303" pitchFamily="18" charset="0"/>
            </a:endParaRPr>
          </a:p>
        </p:txBody>
      </p:sp>
      <p:pic>
        <p:nvPicPr>
          <p:cNvPr id="3074" name="Picture 2" descr="https://edu.tatar.ru/upload/anketas/44129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9657" y="339102"/>
            <a:ext cx="2873256" cy="3960916"/>
          </a:xfrm>
          <a:prstGeom prst="ellipse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59748" y="2582292"/>
            <a:ext cx="59574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В РЕСПУБЛИКЕ ТАТАРСТАН </a:t>
            </a:r>
          </a:p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В НУРЛАТСКОМ МУНИЦИПАЛЬНОМ РАЙОНЕ</a:t>
            </a:r>
            <a:endParaRPr lang="ru-RU" sz="1600" b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0175" y="3514467"/>
            <a:ext cx="542205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33CC"/>
                </a:solidFill>
                <a:latin typeface="Times New Roman"/>
                <a:ea typeface="Times New Roman"/>
              </a:rPr>
              <a:t>Адрес приема граждан: </a:t>
            </a:r>
            <a:r>
              <a:rPr lang="ru-RU" dirty="0" err="1" smtClean="0">
                <a:latin typeface="Times New Roman"/>
                <a:ea typeface="Times New Roman"/>
              </a:rPr>
              <a:t>ул.Школьная</a:t>
            </a:r>
            <a:r>
              <a:rPr lang="ru-RU" dirty="0" smtClean="0">
                <a:latin typeface="Times New Roman"/>
                <a:ea typeface="Times New Roman"/>
              </a:rPr>
              <a:t> д.7 </a:t>
            </a:r>
            <a:r>
              <a:rPr lang="ru-RU" dirty="0" err="1" smtClean="0">
                <a:latin typeface="Times New Roman"/>
                <a:ea typeface="Times New Roman"/>
              </a:rPr>
              <a:t>г.Нурлат</a:t>
            </a:r>
            <a:r>
              <a:rPr lang="ru-RU" dirty="0" smtClean="0">
                <a:latin typeface="Times New Roman"/>
                <a:ea typeface="Times New Roman"/>
              </a:rPr>
              <a:t>, здание ГБОУ «</a:t>
            </a:r>
            <a:r>
              <a:rPr lang="ru-RU" dirty="0" err="1" smtClean="0">
                <a:latin typeface="Times New Roman"/>
                <a:ea typeface="Times New Roman"/>
              </a:rPr>
              <a:t>Нурлатская</a:t>
            </a:r>
            <a:r>
              <a:rPr lang="ru-RU" dirty="0" smtClean="0">
                <a:latin typeface="Times New Roman"/>
                <a:ea typeface="Times New Roman"/>
              </a:rPr>
              <a:t> школа-интернат для детей с ограниченными возможностями здоровья» </a:t>
            </a:r>
            <a:r>
              <a:rPr lang="ru-RU" dirty="0" err="1" smtClean="0">
                <a:latin typeface="Times New Roman"/>
                <a:ea typeface="Times New Roman"/>
              </a:rPr>
              <a:t>г.Нурлат</a:t>
            </a:r>
            <a:r>
              <a:rPr lang="ru-RU" dirty="0" smtClean="0">
                <a:latin typeface="Times New Roman"/>
                <a:ea typeface="Times New Roman"/>
              </a:rPr>
              <a:t>, Республики Татарстан</a:t>
            </a:r>
            <a:r>
              <a:rPr lang="ru-RU" b="1" dirty="0" smtClean="0">
                <a:latin typeface="Times New Roman"/>
                <a:ea typeface="Times New Roman"/>
              </a:rPr>
              <a:t> </a:t>
            </a:r>
            <a:endParaRPr lang="ru-RU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20175" y="4824132"/>
            <a:ext cx="551948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 smtClean="0">
                <a:solidFill>
                  <a:srgbClr val="0033CC"/>
                </a:solidFill>
                <a:latin typeface="Times New Roman"/>
                <a:ea typeface="Times New Roman"/>
              </a:rPr>
              <a:t>Часы приема: 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последняя суббота месяца</a:t>
            </a:r>
            <a:r>
              <a:rPr lang="ru-RU" dirty="0" smtClean="0">
                <a:solidFill>
                  <a:prstClr val="black"/>
                </a:solidFill>
                <a:latin typeface="Times New Roman"/>
                <a:ea typeface="Times New Roman"/>
              </a:rPr>
              <a:t>,</a:t>
            </a:r>
          </a:p>
          <a:p>
            <a:pPr lvl="0"/>
            <a:r>
              <a:rPr lang="ru-RU" dirty="0" smtClean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с 9:00 до 12:00 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39332" y="5557379"/>
            <a:ext cx="42552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33CC"/>
                </a:solidFill>
                <a:latin typeface="Times New Roman"/>
                <a:ea typeface="Times New Roman"/>
              </a:rPr>
              <a:t>Контактный телефон:  </a:t>
            </a:r>
            <a:r>
              <a:rPr lang="ru-RU" b="1" dirty="0" smtClean="0">
                <a:latin typeface="Times New Roman"/>
                <a:ea typeface="Times New Roman"/>
              </a:rPr>
              <a:t>+7 908 349 60 68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439332" y="6041237"/>
            <a:ext cx="39936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33CC"/>
                </a:solidFill>
                <a:latin typeface="Times New Roman"/>
                <a:ea typeface="Times New Roman"/>
              </a:rPr>
              <a:t>Рабочий телефон:  </a:t>
            </a:r>
            <a:r>
              <a:rPr lang="ru-RU" b="1" dirty="0" smtClean="0">
                <a:latin typeface="Times New Roman"/>
                <a:ea typeface="Times New Roman"/>
              </a:rPr>
              <a:t>+7 (84345) 2-31-85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80399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</TotalTime>
  <Words>63</Words>
  <Application>Microsoft Office PowerPoint</Application>
  <PresentationFormat>Экран (4:3)</PresentationFormat>
  <Paragraphs>11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Алена</dc:creator>
  <cp:lastModifiedBy>Алена</cp:lastModifiedBy>
  <cp:revision>27</cp:revision>
  <dcterms:created xsi:type="dcterms:W3CDTF">2018-11-07T16:04:18Z</dcterms:created>
  <dcterms:modified xsi:type="dcterms:W3CDTF">2020-01-14T11:30:24Z</dcterms:modified>
</cp:coreProperties>
</file>